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243883"/>
            <a:ext cx="6624739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</a:t>
            </a:r>
            <a:r>
              <a:rPr lang="ru-RU" sz="1300" b="1" u="sng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</a:t>
            </a:r>
            <a:r>
              <a:rPr lang="ru-RU" sz="1300" b="1" u="sng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ЗАЩИТУ ЖИВОТНЫХ!!! </a:t>
            </a:r>
            <a:endParaRPr lang="ru-RU" sz="1300" b="1" u="sng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В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ЗАЩИТУ ЖИВОТНЫХ!!! </a:t>
            </a:r>
            <a:endParaRPr lang="ru-RU" sz="1300" b="1" u="sng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69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18</cp:revision>
  <cp:lastPrinted>2013-04-12T06:45:57Z</cp:lastPrinted>
  <dcterms:created xsi:type="dcterms:W3CDTF">2013-04-05T06:57:45Z</dcterms:created>
  <dcterms:modified xsi:type="dcterms:W3CDTF">2013-04-17T06:15:12Z</dcterms:modified>
</cp:coreProperties>
</file>