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4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1043596" y="1043592"/>
            <a:ext cx="6858000" cy="4770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 rot="5400000">
            <a:off x="-942026" y="1204225"/>
            <a:ext cx="6480719" cy="4449551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lvl="0" algn="ctr">
              <a:spcAft>
                <a:spcPts val="1000"/>
              </a:spcAft>
            </a:pP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 ПРИХОДИ </a:t>
            </a:r>
            <a:r>
              <a:rPr lang="ru-RU" sz="1300" b="1" u="sng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</a:t>
            </a:r>
            <a:r>
              <a:rPr lang="ru-RU" sz="1300" b="1" u="sng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«РОССИЯ БЕЗ ЖЕСТОКОСТИ» </a:t>
            </a:r>
          </a:p>
          <a:p>
            <a:pPr lvl="0" algn="ctr">
              <a:spcAft>
                <a:spcPts val="1000"/>
              </a:spcAft>
            </a:pP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 lvl="0"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 lvl="0"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обращении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1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УНИЧТОЖЕНИЕ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животных и сочувствующие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живодерам-</a:t>
            </a:r>
            <a:r>
              <a:rPr lang="ru-RU" sz="1150" b="1" dirty="0" err="1" smtClean="0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1400" b="1" i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Если Вы неравнодушны к судьбам бездомных животных, то подключайтесь к нам</a:t>
            </a:r>
            <a:r>
              <a:rPr lang="ru-RU" sz="11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www.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>
                <a:solidFill>
                  <a:prstClr val="black"/>
                </a:solidFill>
              </a:rPr>
              <a:t>zoohelp33.ru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Пусть мы не сможем спасти всех, кого бы нам хотелось. Но мы спасем намного больше, чем те, кто даже не пытается". (с) П. Скотт</a:t>
            </a: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300" b="1" dirty="0">
              <a:solidFill>
                <a:prstClr val="black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  <p:pic>
        <p:nvPicPr>
          <p:cNvPr id="1026" name="Picture 2" descr="C:\Users\Аня\Desktop\1de11820eec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591269" y="1052738"/>
            <a:ext cx="6858002" cy="4752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 rot="5400000">
            <a:off x="3653285" y="1231864"/>
            <a:ext cx="6480718" cy="4394280"/>
          </a:xfrm>
          <a:prstGeom prst="rect">
            <a:avLst/>
          </a:prstGeom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ПРИХОДИ </a:t>
            </a:r>
            <a:r>
              <a:rPr lang="ru-RU" sz="1300" b="1" u="sng" dirty="0" smtClean="0">
                <a:latin typeface="Times New Roman" pitchFamily="18" charset="0"/>
                <a:ea typeface="Calibri"/>
                <a:cs typeface="Times New Roman" pitchFamily="18" charset="0"/>
              </a:rPr>
              <a:t>ВМЕСТЕ С НАМИ НА ПИКЕТ «РОССИЯ БЕЗ ЖЕСТОКОСТИ» </a:t>
            </a:r>
          </a:p>
          <a:p>
            <a:pPr algn="ctr">
              <a:spcAft>
                <a:spcPts val="1000"/>
              </a:spcAft>
            </a:pPr>
            <a:r>
              <a:rPr lang="ru-RU" sz="13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27.04.2013, Театральная площадь (ост. Золотые ворота), начало в 13-00</a:t>
            </a:r>
          </a:p>
          <a:p>
            <a:pPr>
              <a:spcAft>
                <a:spcPts val="1000"/>
              </a:spcAft>
            </a:pP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«Требуем </a:t>
            </a:r>
            <a:r>
              <a:rPr lang="ru-RU" sz="1500" b="1" dirty="0">
                <a:latin typeface="Times New Roman" pitchFamily="18" charset="0"/>
                <a:ea typeface="Calibri"/>
                <a:cs typeface="Times New Roman" pitchFamily="18" charset="0"/>
              </a:rPr>
              <a:t>закон, который защищает, а не убивает</a:t>
            </a:r>
            <a:r>
              <a:rPr lang="ru-RU" sz="150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!»</a:t>
            </a:r>
          </a:p>
          <a:p>
            <a:pPr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Почему животные становятся бездомными?!</a:t>
            </a:r>
            <a:b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В данный момент владельцы кошек или собак могут совершенно безнаказанно выбрасывать их на улицу. Подросший котенок, к которому потеряли интерес, щенок, неожиданно превратившийся в огромного пса, вот кто чаще всего становятся бездомными. </a:t>
            </a: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23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марта 2011 года Федеральный Законопроект №458458-5 «Об ответственном обращении с животными» прошел первое чтение в Государственной Думе. </a:t>
            </a:r>
            <a:b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Но теперь из закона, который должен защищать животных, хотят сделать живодерский! Закрепляющий на федеральном уровне уничтожение собак и кошек в качестве основного способа регулирования численности животных, оставшихся без человеческой 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опеки.</a:t>
            </a:r>
            <a:endParaRPr lang="ru-RU" sz="1150" b="1" dirty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lnSpc>
                <a:spcPct val="110000"/>
              </a:lnSpc>
              <a:spcAft>
                <a:spcPts val="1000"/>
              </a:spcAft>
            </a:pP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К 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работе над законопроектом привлечены оборотни 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зоозащиты</a:t>
            </a:r>
            <a:r>
              <a:rPr lang="ru-RU" sz="1150" b="1" dirty="0">
                <a:latin typeface="Times New Roman" pitchFamily="18" charset="0"/>
                <a:ea typeface="Calibri"/>
                <a:cs typeface="Times New Roman" pitchFamily="18" charset="0"/>
              </a:rPr>
              <a:t>, выступающие ЗА УНИЧТОЖЕНИЕ животных и сочувствующие живодерам-</a:t>
            </a:r>
            <a:r>
              <a:rPr lang="ru-RU" sz="1150" b="1" dirty="0" err="1">
                <a:latin typeface="Times New Roman" pitchFamily="18" charset="0"/>
                <a:ea typeface="Calibri"/>
                <a:cs typeface="Times New Roman" pitchFamily="18" charset="0"/>
              </a:rPr>
              <a:t>догхантерам</a:t>
            </a:r>
            <a:r>
              <a:rPr lang="ru-RU" sz="1150" b="1" dirty="0" smtClean="0">
                <a:latin typeface="Times New Roman" pitchFamily="18" charset="0"/>
                <a:ea typeface="Calibri"/>
                <a:cs typeface="Times New Roman" pitchFamily="18" charset="0"/>
              </a:rPr>
              <a:t>!</a:t>
            </a:r>
            <a:endParaRPr lang="ru-RU" sz="140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 algn="ctr"/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Если Вы неравнодушны к судьбам бездомных животных, то подключайтесь к нам</a:t>
            </a:r>
            <a:r>
              <a:rPr lang="ru-RU" sz="11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11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://</a:t>
            </a:r>
            <a:r>
              <a:rPr lang="en-US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www.</a:t>
            </a:r>
            <a:r>
              <a:rPr lang="ru-RU" sz="14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400" b="1" dirty="0">
                <a:solidFill>
                  <a:prstClr val="black"/>
                </a:solidFill>
              </a:rPr>
              <a:t>zoohelp33.ru</a:t>
            </a:r>
            <a:endParaRPr lang="ru-RU" sz="1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ctr"/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"</a:t>
            </a:r>
            <a:r>
              <a:rPr lang="ru-RU" sz="13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Пусть мы не сможем спасти всех, кого бы нам хотелось. Но мы спасем намного больше, чем те, кто даже не пытается". (с) П. Скотт</a:t>
            </a:r>
            <a:r>
              <a:rPr lang="ru-RU" sz="13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300" b="1" dirty="0" smtClean="0"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5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81</Words>
  <Application>Microsoft Office PowerPoint</Application>
  <PresentationFormat>Экран (4:3)</PresentationFormat>
  <Paragraphs>18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Тема Office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Аня</dc:creator>
  <cp:lastModifiedBy>Аня</cp:lastModifiedBy>
  <cp:revision>26</cp:revision>
  <cp:lastPrinted>2013-04-12T06:45:57Z</cp:lastPrinted>
  <dcterms:created xsi:type="dcterms:W3CDTF">2013-04-05T06:57:45Z</dcterms:created>
  <dcterms:modified xsi:type="dcterms:W3CDTF">2013-04-22T07:33:59Z</dcterms:modified>
</cp:coreProperties>
</file>