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1018542" y="1243883"/>
            <a:ext cx="6624739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В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ЗАЩИТУ ЖИВОТНЫХ!!! </a:t>
            </a: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573792" y="1178614"/>
            <a:ext cx="6632190" cy="450822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ВМЕСТЕ С НАМИ НА ПИКЕТ В ЗАЩИТУ ЖИВОТНЫХ!!! </a:t>
            </a: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79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19</cp:revision>
  <cp:lastPrinted>2013-04-12T06:45:57Z</cp:lastPrinted>
  <dcterms:created xsi:type="dcterms:W3CDTF">2013-04-05T06:57:45Z</dcterms:created>
  <dcterms:modified xsi:type="dcterms:W3CDTF">2013-04-17T07:39:11Z</dcterms:modified>
</cp:coreProperties>
</file>