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oohelp33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43596" y="1043592"/>
            <a:ext cx="6858000" cy="477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5400000">
            <a:off x="-1018542" y="1243883"/>
            <a:ext cx="6624739" cy="4370235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1000"/>
              </a:spcAft>
            </a:pP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ПРИХОДИ </a:t>
            </a:r>
            <a:r>
              <a:rPr lang="ru-RU" sz="1300" b="1" u="sng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ВМЕСТЕ С НАМИ НА ПИКЕТ </a:t>
            </a: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«РОССИЯ БЕЗ ЖЕСТОКОСТИ»</a:t>
            </a: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ru-RU" sz="1300" b="1" u="sng" dirty="0" smtClean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ctr">
              <a:spcAft>
                <a:spcPts val="1000"/>
              </a:spcAft>
            </a:pP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 (ост. Золотые ворота), начало в 13-00</a:t>
            </a:r>
          </a:p>
          <a:p>
            <a:pPr lvl="0"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 lvl="0"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обращении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живодерам-</a:t>
            </a:r>
            <a:r>
              <a:rPr lang="ru-RU" sz="1150" b="1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endParaRPr lang="ru-RU" sz="1150" b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«Требуем закон, который защищает, а не убивает!»</a:t>
            </a:r>
            <a: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</a:t>
            </a:r>
            <a:r>
              <a:rPr lang="ru-RU" sz="1150" b="1" i="1" dirty="0" smtClean="0">
                <a:latin typeface="Times New Roman"/>
                <a:ea typeface="Calibri"/>
                <a:cs typeface="Times New Roman"/>
              </a:rPr>
              <a:t>в разделе НОВОСТИ (</a:t>
            </a:r>
            <a:r>
              <a:rPr lang="ru-RU" sz="1150" b="1" i="1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http://www.zoohelp33</a:t>
            </a:r>
            <a:r>
              <a:rPr lang="ru-RU" sz="1150" b="1" i="1" dirty="0" smtClean="0">
                <a:ea typeface="Calibri"/>
                <a:cs typeface="Times New Roman"/>
              </a:rPr>
              <a:t> )</a:t>
            </a:r>
            <a:endParaRPr lang="ru-RU" sz="1150" dirty="0">
              <a:ea typeface="Calibri"/>
              <a:cs typeface="Times New Roman"/>
            </a:endParaRPr>
          </a:p>
        </p:txBody>
      </p:sp>
      <p:pic>
        <p:nvPicPr>
          <p:cNvPr id="1026" name="Picture 2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08277" y="1069745"/>
            <a:ext cx="6858001" cy="471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5400000">
            <a:off x="3573792" y="1178614"/>
            <a:ext cx="6632190" cy="4508227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ПРИХОДИ ВМЕСТЕ С НАМИ НА ПИКЕТ </a:t>
            </a: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«РОССИЯ БЕЗ ЖЕСТОКОСТИ»</a:t>
            </a: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ru-RU" sz="1300" b="1" u="sng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>
              <a:spcAft>
                <a:spcPts val="1000"/>
              </a:spcAft>
            </a:pPr>
            <a:r>
              <a:rPr lang="ru-RU" sz="13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 (ост. Золотые ворота), начало в 13-00</a:t>
            </a:r>
          </a:p>
          <a:p>
            <a:pPr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обращении 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живодерам-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sz="12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Требуем закон, который защищает, а не убивает!»</a:t>
            </a:r>
            <a: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в разделе НОВОСТИ (</a:t>
            </a:r>
            <a:r>
              <a:rPr lang="ru-RU" sz="1150" b="1" i="1" u="sng" dirty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3"/>
              </a:rPr>
              <a:t>http://www.zoohelp33</a:t>
            </a: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 )</a:t>
            </a:r>
            <a:endParaRPr lang="ru-RU" sz="115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52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81</Words>
  <Application>Microsoft Office PowerPoint</Application>
  <PresentationFormat>Экран 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Аня</cp:lastModifiedBy>
  <cp:revision>20</cp:revision>
  <cp:lastPrinted>2013-04-12T06:45:57Z</cp:lastPrinted>
  <dcterms:created xsi:type="dcterms:W3CDTF">2013-04-05T06:57:45Z</dcterms:created>
  <dcterms:modified xsi:type="dcterms:W3CDTF">2013-04-17T07:30:27Z</dcterms:modified>
</cp:coreProperties>
</file>