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803121" y="1243884"/>
            <a:ext cx="6336703" cy="437023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«РОССИЯ БЕЗ ЖЕСТОКОСТИ» </a:t>
            </a: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735301" y="1253792"/>
            <a:ext cx="6336705" cy="4350422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«РОССИЯ БЕЗ ЖЕСТОКОСТИ»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81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21</cp:revision>
  <cp:lastPrinted>2013-04-12T06:45:57Z</cp:lastPrinted>
  <dcterms:created xsi:type="dcterms:W3CDTF">2013-04-05T06:57:45Z</dcterms:created>
  <dcterms:modified xsi:type="dcterms:W3CDTF">2013-04-17T09:35:46Z</dcterms:modified>
</cp:coreProperties>
</file>