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833863" y="1243887"/>
            <a:ext cx="6336703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В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ЗАЩИТУ ЖИВОТНЫХ!!! </a:t>
            </a: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735302" y="1253792"/>
            <a:ext cx="6336704" cy="4350422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В ЗАЩИТУ ЖИВОТНЫХ!!!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79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20</cp:revision>
  <cp:lastPrinted>2013-04-12T06:45:57Z</cp:lastPrinted>
  <dcterms:created xsi:type="dcterms:W3CDTF">2013-04-05T06:57:45Z</dcterms:created>
  <dcterms:modified xsi:type="dcterms:W3CDTF">2013-04-17T09:35:01Z</dcterms:modified>
</cp:coreProperties>
</file>