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4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oohelp33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Аня\Desktop\1de11820eec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043596" y="1043592"/>
            <a:ext cx="6858000" cy="4770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 rot="5400000">
            <a:off x="-1018542" y="1243883"/>
            <a:ext cx="6624739" cy="4370235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ctr">
              <a:spcAft>
                <a:spcPts val="1000"/>
              </a:spcAft>
            </a:pPr>
            <a:r>
              <a:rPr lang="ru-RU" sz="1300" b="1" u="sng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ПРИХОДИ </a:t>
            </a:r>
            <a:r>
              <a:rPr lang="ru-RU" sz="1300" b="1" u="sng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ВМЕСТЕ С НАМИ НА </a:t>
            </a:r>
            <a:r>
              <a:rPr lang="ru-RU" sz="1300" b="1" u="sng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ПИКЕТ</a:t>
            </a:r>
            <a:endParaRPr lang="ru-RU" sz="1300" b="1" u="sng" dirty="0" smtClean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 algn="ctr">
              <a:spcAft>
                <a:spcPts val="1000"/>
              </a:spcAft>
            </a:pPr>
            <a:r>
              <a:rPr lang="ru-RU" sz="13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27.04.2013, Театральная площадь, начало в 13-00</a:t>
            </a:r>
          </a:p>
          <a:p>
            <a:pPr lvl="0">
              <a:spcAft>
                <a:spcPts val="1000"/>
              </a:spcAft>
            </a:pP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«Требуем </a:t>
            </a:r>
            <a:r>
              <a:rPr lang="ru-RU" sz="1500" b="1" dirty="0">
                <a:latin typeface="Times New Roman" pitchFamily="18" charset="0"/>
                <a:ea typeface="Calibri"/>
                <a:cs typeface="Times New Roman" pitchFamily="18" charset="0"/>
              </a:rPr>
              <a:t>закон, который защищает, а не убивает</a:t>
            </a: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!»</a:t>
            </a:r>
          </a:p>
          <a:p>
            <a:pPr lvl="0"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Почему животные становятся бездомными?!</a:t>
            </a:r>
            <a:b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В данный момент владельцы кошек или собак могут совершенно безнаказанно выбрасывать их на улицу. Подросший котенок, к которому потеряли интерес, щенок, неожиданно превратившийся в огромного пса, вот кто чаще всего становятся бездомными. </a:t>
            </a: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23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марта 2011 года Федеральный Законопроект №458458-5 «Об ответственном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обращении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с животными» прошел первое чтение в Государственной Думе. </a:t>
            </a:r>
            <a:b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Но теперь из закона, который должен защищать животных, хотят сделать живодерский! Закрепляющий на федеральном уровне уничтожение собак и кошек в качестве основного способа регулирования численности животных, оставшихся без человеческой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опеки.</a:t>
            </a:r>
            <a:endParaRPr lang="ru-RU" sz="115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К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работе над законопроектом привлечены оборотни 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зоозащиты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, выступающие ЗА УНИЧТОЖЕНИЕ животных и сочувствующие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живодерам-</a:t>
            </a:r>
            <a:r>
              <a:rPr lang="ru-RU" sz="1150" b="1" dirty="0" err="1" smtClean="0">
                <a:latin typeface="Times New Roman" pitchFamily="18" charset="0"/>
                <a:ea typeface="Calibri"/>
                <a:cs typeface="Times New Roman" pitchFamily="18" charset="0"/>
              </a:rPr>
              <a:t>догхантерам</a:t>
            </a:r>
            <a:endParaRPr lang="ru-RU" sz="1150" b="1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2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«Требуем закон, который защищает, а не убивает!»</a:t>
            </a:r>
            <a:r>
              <a:rPr lang="ru-RU" sz="1150" dirty="0" smtClean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150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Если Вы хотите видеть нашу страну цивилизованной в вопросе решения проблемы бездомных животных, подпишите петицию, ссылку Вы можете найти на нашей сайте Зоохелп33 </a:t>
            </a:r>
            <a:r>
              <a:rPr lang="ru-RU" sz="1150" b="1" i="1" dirty="0" smtClean="0">
                <a:latin typeface="Times New Roman"/>
                <a:ea typeface="Calibri"/>
                <a:cs typeface="Times New Roman"/>
              </a:rPr>
              <a:t>в разделе НОВОСТИ (</a:t>
            </a:r>
            <a:r>
              <a:rPr lang="ru-RU" sz="1150" b="1" i="1" u="sng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  <a:hlinkClick r:id="rId3"/>
              </a:rPr>
              <a:t>http://www.zoohelp33</a:t>
            </a:r>
            <a:r>
              <a:rPr lang="ru-RU" sz="1150" b="1" i="1" dirty="0" smtClean="0">
                <a:ea typeface="Calibri"/>
                <a:cs typeface="Times New Roman"/>
              </a:rPr>
              <a:t> )</a:t>
            </a:r>
            <a:endParaRPr lang="ru-RU" sz="1150" dirty="0">
              <a:ea typeface="Calibri"/>
              <a:cs typeface="Times New Roman"/>
            </a:endParaRPr>
          </a:p>
        </p:txBody>
      </p:sp>
      <p:pic>
        <p:nvPicPr>
          <p:cNvPr id="1026" name="Picture 2" descr="C:\Users\Аня\Desktop\1de11820eec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608277" y="1069745"/>
            <a:ext cx="6858001" cy="4718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 rot="5400000">
            <a:off x="3573792" y="1178614"/>
            <a:ext cx="6632190" cy="4508227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sz="1300" b="1" u="sng" dirty="0" smtClean="0">
                <a:latin typeface="Times New Roman" pitchFamily="18" charset="0"/>
                <a:ea typeface="Calibri"/>
                <a:cs typeface="Times New Roman" pitchFamily="18" charset="0"/>
              </a:rPr>
              <a:t>ПРИХОДИ </a:t>
            </a:r>
            <a:r>
              <a:rPr lang="ru-RU" sz="1300" b="1" u="sng" dirty="0" smtClean="0">
                <a:latin typeface="Times New Roman" pitchFamily="18" charset="0"/>
                <a:ea typeface="Calibri"/>
                <a:cs typeface="Times New Roman" pitchFamily="18" charset="0"/>
              </a:rPr>
              <a:t>ВМЕСТЕ С НАМИ НА </a:t>
            </a:r>
            <a:r>
              <a:rPr lang="ru-RU" sz="1300" b="1" u="sng" dirty="0" smtClean="0">
                <a:latin typeface="Times New Roman" pitchFamily="18" charset="0"/>
                <a:ea typeface="Calibri"/>
                <a:cs typeface="Times New Roman" pitchFamily="18" charset="0"/>
              </a:rPr>
              <a:t>ПИКЕТ</a:t>
            </a:r>
            <a:endParaRPr lang="ru-RU" sz="1300" b="1" u="sng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ctr">
              <a:spcAft>
                <a:spcPts val="1000"/>
              </a:spcAft>
            </a:pPr>
            <a:r>
              <a:rPr lang="ru-RU" sz="13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27.04.2013, Театральная площадь, начало в 13-00</a:t>
            </a:r>
          </a:p>
          <a:p>
            <a:pPr>
              <a:spcAft>
                <a:spcPts val="1000"/>
              </a:spcAft>
            </a:pP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«Требуем </a:t>
            </a:r>
            <a:r>
              <a:rPr lang="ru-RU" sz="1500" b="1" dirty="0">
                <a:latin typeface="Times New Roman" pitchFamily="18" charset="0"/>
                <a:ea typeface="Calibri"/>
                <a:cs typeface="Times New Roman" pitchFamily="18" charset="0"/>
              </a:rPr>
              <a:t>закон, который защищает, а не убивает</a:t>
            </a: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!»</a:t>
            </a:r>
          </a:p>
          <a:p>
            <a:pPr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Почему животные становятся бездомными?!</a:t>
            </a:r>
            <a:b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В данный момент владельцы кошек или собак могут совершенно безнаказанно выбрасывать их на улицу. Подросший котенок, к которому потеряли интерес, щенок, неожиданно превратившийся в огромного пса, вот кто чаще всего становятся бездомными. </a:t>
            </a: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23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марта 2011 года Федеральный Законопроект №458458-5 «Об ответственном обращении с животными» прошел первое чтение в Государственной Думе. </a:t>
            </a:r>
            <a:b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Но теперь из закона, который должен защищать животных, хотят сделать живодерский! Закрепляющий на федеральном уровне уничтожение собак и кошек в качестве основного способа регулирования численности животных, оставшихся без человеческой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опеки.</a:t>
            </a:r>
            <a:endParaRPr lang="ru-RU" sz="115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К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работе над законопроектом привлечены оборотни 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зоозащиты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, выступающие ЗА УНИЧТОЖЕНИЕ животных и сочувствующие живодерам-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догхантерам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</a:t>
            </a: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2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</a:t>
            </a:r>
            <a:r>
              <a:rPr lang="ru-RU" sz="1200" b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Требуем закон, который защищает, а не убивает!»</a:t>
            </a:r>
            <a:r>
              <a:rPr lang="ru-RU" sz="1150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150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i="1" dirty="0">
                <a:latin typeface="Times New Roman" pitchFamily="18" charset="0"/>
                <a:ea typeface="Calibri"/>
                <a:cs typeface="Times New Roman" pitchFamily="18" charset="0"/>
              </a:rPr>
              <a:t>Если Вы хотите видеть нашу страну цивилизованной в вопросе решения проблемы бездомных животных, подпишите петицию, ссылку Вы можете найти на нашей сайте Зоохелп33 в разделе НОВОСТИ (</a:t>
            </a:r>
            <a:r>
              <a:rPr lang="ru-RU" sz="1150" b="1" i="1" u="sng" dirty="0">
                <a:solidFill>
                  <a:srgbClr val="0000FF"/>
                </a:solidFill>
                <a:latin typeface="Times New Roman" pitchFamily="18" charset="0"/>
                <a:ea typeface="Calibri"/>
                <a:cs typeface="Times New Roman" pitchFamily="18" charset="0"/>
                <a:hlinkClick r:id="rId3"/>
              </a:rPr>
              <a:t>http://www.zoohelp33</a:t>
            </a:r>
            <a:r>
              <a:rPr lang="ru-RU" sz="1150" b="1" i="1" dirty="0">
                <a:latin typeface="Times New Roman" pitchFamily="18" charset="0"/>
                <a:ea typeface="Calibri"/>
                <a:cs typeface="Times New Roman" pitchFamily="18" charset="0"/>
              </a:rPr>
              <a:t> )</a:t>
            </a:r>
            <a:endParaRPr lang="ru-RU" sz="115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52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60</Words>
  <Application>Microsoft Office PowerPoint</Application>
  <PresentationFormat>Экран (4:3)</PresentationFormat>
  <Paragraphs>14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Аня</dc:creator>
  <cp:lastModifiedBy>Аня</cp:lastModifiedBy>
  <cp:revision>18</cp:revision>
  <cp:lastPrinted>2013-04-12T06:45:57Z</cp:lastPrinted>
  <dcterms:created xsi:type="dcterms:W3CDTF">2013-04-05T06:57:45Z</dcterms:created>
  <dcterms:modified xsi:type="dcterms:W3CDTF">2013-04-17T06:05:50Z</dcterms:modified>
</cp:coreProperties>
</file>