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71" autoAdjust="0"/>
  </p:normalViewPr>
  <p:slideViewPr>
    <p:cSldViewPr>
      <p:cViewPr varScale="1">
        <p:scale>
          <a:sx n="70" d="100"/>
          <a:sy n="70" d="100"/>
        </p:scale>
        <p:origin x="-143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05.04.2013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05.04.2013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05.04.2013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05.04.2013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05.04.2013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05.04.2013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05.04.2013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05.04.2013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05.04.2013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05.04.2013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05.04.2013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05.04.2013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zoohelp33/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Аня\Desktop\1de11820eec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988915" y="1105551"/>
            <a:ext cx="6624733" cy="46469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 rot="5400000">
            <a:off x="-917103" y="1389726"/>
            <a:ext cx="6624732" cy="4078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1400" b="1" dirty="0">
                <a:latin typeface="Times New Roman" pitchFamily="18" charset="0"/>
                <a:ea typeface="Calibri"/>
                <a:cs typeface="Times New Roman" pitchFamily="18" charset="0"/>
              </a:rPr>
              <a:t>«Требуем закон, который защищает, а не убивает!»</a:t>
            </a:r>
            <a:r>
              <a:rPr lang="ru-RU" sz="1200" b="1" dirty="0">
                <a:latin typeface="Times New Roman" pitchFamily="18" charset="0"/>
                <a:ea typeface="Calibri"/>
                <a:cs typeface="Times New Roman" pitchFamily="18" charset="0"/>
              </a:rPr>
              <a:t/>
            </a:r>
            <a:br>
              <a:rPr lang="ru-RU" sz="1200" b="1" dirty="0">
                <a:latin typeface="Times New Roman" pitchFamily="18" charset="0"/>
                <a:ea typeface="Calibri"/>
                <a:cs typeface="Times New Roman" pitchFamily="18" charset="0"/>
              </a:rPr>
            </a:br>
            <a:r>
              <a:rPr lang="ru-RU" sz="120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Почему </a:t>
            </a:r>
            <a:r>
              <a:rPr lang="ru-RU" sz="1200" b="1" dirty="0">
                <a:latin typeface="Times New Roman" pitchFamily="18" charset="0"/>
                <a:ea typeface="Calibri"/>
                <a:cs typeface="Times New Roman" pitchFamily="18" charset="0"/>
              </a:rPr>
              <a:t>животные становятся бездомными?!</a:t>
            </a:r>
            <a:br>
              <a:rPr lang="ru-RU" sz="1200" b="1" dirty="0">
                <a:latin typeface="Times New Roman" pitchFamily="18" charset="0"/>
                <a:ea typeface="Calibri"/>
                <a:cs typeface="Times New Roman" pitchFamily="18" charset="0"/>
              </a:rPr>
            </a:br>
            <a:r>
              <a:rPr lang="ru-RU" sz="1200" b="1" dirty="0">
                <a:latin typeface="Times New Roman" pitchFamily="18" charset="0"/>
                <a:ea typeface="Calibri"/>
                <a:cs typeface="Times New Roman" pitchFamily="18" charset="0"/>
              </a:rPr>
              <a:t>В данный момент владельцы кошек или собак могут совершенно безнаказанно выбрасывать их на улицу. Подросший котенок, к которому потеряли интерес, щенок, неожиданно превратившийся в огромного пса, вот кто чаще всего становятся бездомными. 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120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23 </a:t>
            </a:r>
            <a:r>
              <a:rPr lang="ru-RU" sz="1200" b="1" dirty="0">
                <a:latin typeface="Times New Roman" pitchFamily="18" charset="0"/>
                <a:ea typeface="Calibri"/>
                <a:cs typeface="Times New Roman" pitchFamily="18" charset="0"/>
              </a:rPr>
              <a:t>марта 2011 года Федеральный Законопроект №458458-5 «Об ответственном </a:t>
            </a:r>
            <a:r>
              <a:rPr lang="ru-RU" sz="120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обращении </a:t>
            </a:r>
            <a:r>
              <a:rPr lang="ru-RU" sz="1200" b="1" dirty="0">
                <a:latin typeface="Times New Roman" pitchFamily="18" charset="0"/>
                <a:ea typeface="Calibri"/>
                <a:cs typeface="Times New Roman" pitchFamily="18" charset="0"/>
              </a:rPr>
              <a:t>с животными» прошел первое чтение в Государственной Думе. </a:t>
            </a:r>
            <a:br>
              <a:rPr lang="ru-RU" sz="1200" b="1" dirty="0">
                <a:latin typeface="Times New Roman" pitchFamily="18" charset="0"/>
                <a:ea typeface="Calibri"/>
                <a:cs typeface="Times New Roman" pitchFamily="18" charset="0"/>
              </a:rPr>
            </a:br>
            <a:r>
              <a:rPr lang="ru-RU" sz="1200" b="1" dirty="0">
                <a:latin typeface="Times New Roman" pitchFamily="18" charset="0"/>
                <a:ea typeface="Calibri"/>
                <a:cs typeface="Times New Roman" pitchFamily="18" charset="0"/>
              </a:rPr>
              <a:t>Но теперь из закона, который должен защищать животных, хотят сделать живодерский! Закрепляющий на федеральном уровне уничтожение собак и кошек в качестве основного способа регулирования численности животных, оставшихся без человеческой опеки.</a:t>
            </a:r>
            <a:br>
              <a:rPr lang="ru-RU" sz="1200" b="1" dirty="0">
                <a:latin typeface="Times New Roman" pitchFamily="18" charset="0"/>
                <a:ea typeface="Calibri"/>
                <a:cs typeface="Times New Roman" pitchFamily="18" charset="0"/>
              </a:rPr>
            </a:br>
            <a:r>
              <a:rPr lang="ru-RU" sz="1200" b="1" dirty="0">
                <a:latin typeface="Times New Roman" pitchFamily="18" charset="0"/>
                <a:ea typeface="Calibri"/>
                <a:cs typeface="Times New Roman" pitchFamily="18" charset="0"/>
              </a:rPr>
              <a:t/>
            </a:r>
            <a:br>
              <a:rPr lang="ru-RU" sz="1200" b="1" dirty="0">
                <a:latin typeface="Times New Roman" pitchFamily="18" charset="0"/>
                <a:ea typeface="Calibri"/>
                <a:cs typeface="Times New Roman" pitchFamily="18" charset="0"/>
              </a:rPr>
            </a:br>
            <a:r>
              <a:rPr lang="ru-RU" sz="1200" b="1" dirty="0">
                <a:latin typeface="Times New Roman" pitchFamily="18" charset="0"/>
                <a:ea typeface="Calibri"/>
                <a:cs typeface="Times New Roman" pitchFamily="18" charset="0"/>
              </a:rPr>
              <a:t>К работе над законопроектом привлечены оборотни </a:t>
            </a:r>
            <a:r>
              <a:rPr lang="ru-RU" sz="1200" b="1" dirty="0" err="1">
                <a:latin typeface="Times New Roman" pitchFamily="18" charset="0"/>
                <a:ea typeface="Calibri"/>
                <a:cs typeface="Times New Roman" pitchFamily="18" charset="0"/>
              </a:rPr>
              <a:t>зоозащиты</a:t>
            </a:r>
            <a:r>
              <a:rPr lang="ru-RU" sz="1200" b="1" dirty="0">
                <a:latin typeface="Times New Roman" pitchFamily="18" charset="0"/>
                <a:ea typeface="Calibri"/>
                <a:cs typeface="Times New Roman" pitchFamily="18" charset="0"/>
              </a:rPr>
              <a:t>, выступающие ЗА УНИЧТОЖЕНИЕ животных и сочувствующие живодерам-</a:t>
            </a:r>
            <a:r>
              <a:rPr lang="ru-RU" sz="1200" b="1" dirty="0" err="1">
                <a:latin typeface="Times New Roman" pitchFamily="18" charset="0"/>
                <a:ea typeface="Calibri"/>
                <a:cs typeface="Times New Roman" pitchFamily="18" charset="0"/>
              </a:rPr>
              <a:t>догхантерам</a:t>
            </a:r>
            <a:r>
              <a:rPr lang="ru-RU" sz="1200" b="1" dirty="0">
                <a:latin typeface="Times New Roman" pitchFamily="18" charset="0"/>
                <a:ea typeface="Calibri"/>
                <a:cs typeface="Times New Roman" pitchFamily="18" charset="0"/>
              </a:rPr>
              <a:t>!</a:t>
            </a:r>
            <a:br>
              <a:rPr lang="ru-RU" sz="1200" b="1" dirty="0">
                <a:latin typeface="Times New Roman" pitchFamily="18" charset="0"/>
                <a:ea typeface="Calibri"/>
                <a:cs typeface="Times New Roman" pitchFamily="18" charset="0"/>
              </a:rPr>
            </a:br>
            <a:r>
              <a:rPr lang="ru-RU" sz="1200" b="1" dirty="0">
                <a:latin typeface="Times New Roman" pitchFamily="18" charset="0"/>
                <a:ea typeface="Calibri"/>
                <a:cs typeface="Times New Roman" pitchFamily="18" charset="0"/>
              </a:rPr>
              <a:t/>
            </a:r>
            <a:br>
              <a:rPr lang="ru-RU" sz="1200" b="1" dirty="0">
                <a:latin typeface="Times New Roman" pitchFamily="18" charset="0"/>
                <a:ea typeface="Calibri"/>
                <a:cs typeface="Times New Roman" pitchFamily="18" charset="0"/>
              </a:rPr>
            </a:br>
            <a:r>
              <a:rPr lang="ru-RU" sz="1200" b="1" dirty="0">
                <a:latin typeface="Times New Roman" pitchFamily="18" charset="0"/>
                <a:ea typeface="Calibri"/>
                <a:cs typeface="Times New Roman" pitchFamily="18" charset="0"/>
              </a:rPr>
              <a:t>«Требуем закон, который защищает, а не убивает!»</a:t>
            </a:r>
            <a:r>
              <a:rPr lang="ru-RU" sz="1200" dirty="0">
                <a:latin typeface="Times New Roman" pitchFamily="18" charset="0"/>
                <a:ea typeface="Calibri"/>
                <a:cs typeface="Times New Roman" pitchFamily="18" charset="0"/>
              </a:rPr>
              <a:t/>
            </a:r>
            <a:br>
              <a:rPr lang="ru-RU" sz="1200" dirty="0">
                <a:latin typeface="Times New Roman" pitchFamily="18" charset="0"/>
                <a:ea typeface="Calibri"/>
                <a:cs typeface="Times New Roman" pitchFamily="18" charset="0"/>
              </a:rPr>
            </a:br>
            <a:r>
              <a:rPr lang="ru-RU" sz="1200" b="1" i="1" dirty="0" smtClean="0">
                <a:latin typeface="Times New Roman" pitchFamily="18" charset="0"/>
                <a:ea typeface="Calibri"/>
                <a:cs typeface="Times New Roman" pitchFamily="18" charset="0"/>
              </a:rPr>
              <a:t>Если </a:t>
            </a:r>
            <a:r>
              <a:rPr lang="ru-RU" sz="1200" b="1" i="1" dirty="0">
                <a:latin typeface="Times New Roman" pitchFamily="18" charset="0"/>
                <a:ea typeface="Calibri"/>
                <a:cs typeface="Times New Roman" pitchFamily="18" charset="0"/>
              </a:rPr>
              <a:t>Вы хотите видеть нашу страну цивилизованной в вопросе решения проблемы бездомных животных, подпишите петицию, ссылку Вы можете найти на нашей сайте Зоохелп33 </a:t>
            </a:r>
            <a:r>
              <a:rPr lang="ru-RU" sz="1200" b="1" i="1" dirty="0">
                <a:latin typeface="Times New Roman"/>
                <a:ea typeface="Calibri"/>
                <a:cs typeface="Times New Roman"/>
              </a:rPr>
              <a:t>в разделе НОВОСТИ (</a:t>
            </a:r>
            <a:r>
              <a:rPr lang="ru-RU" sz="1200" b="1" i="1" u="sng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  <a:hlinkClick r:id="rId3"/>
              </a:rPr>
              <a:t>http://www.zoohelp33</a:t>
            </a:r>
            <a:r>
              <a:rPr lang="ru-RU" sz="1200" b="1" i="1" dirty="0">
                <a:ea typeface="Calibri"/>
                <a:cs typeface="Times New Roman"/>
              </a:rPr>
              <a:t> )</a:t>
            </a:r>
            <a:endParaRPr lang="ru-RU" sz="1200" dirty="0">
              <a:ea typeface="Calibri"/>
              <a:cs typeface="Times New Roman"/>
            </a:endParaRPr>
          </a:p>
        </p:txBody>
      </p:sp>
      <p:pic>
        <p:nvPicPr>
          <p:cNvPr id="1026" name="Picture 2" descr="C:\Users\Аня\Desktop\1de11820eec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583083" y="1180452"/>
            <a:ext cx="6624736" cy="44970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 rot="5400000">
            <a:off x="3646865" y="1347664"/>
            <a:ext cx="6624734" cy="41626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1400" b="1" dirty="0">
                <a:latin typeface="Times New Roman" pitchFamily="18" charset="0"/>
                <a:ea typeface="Calibri"/>
                <a:cs typeface="Times New Roman" pitchFamily="18" charset="0"/>
              </a:rPr>
              <a:t>«Требуем закон, который защищает, а не убивает!»</a:t>
            </a:r>
            <a:br>
              <a:rPr lang="ru-RU" sz="1400" b="1" dirty="0">
                <a:latin typeface="Times New Roman" pitchFamily="18" charset="0"/>
                <a:ea typeface="Calibri"/>
                <a:cs typeface="Times New Roman" pitchFamily="18" charset="0"/>
              </a:rPr>
            </a:br>
            <a:r>
              <a:rPr lang="ru-RU" sz="120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Почему </a:t>
            </a:r>
            <a:r>
              <a:rPr lang="ru-RU" sz="1200" b="1" dirty="0">
                <a:latin typeface="Times New Roman" pitchFamily="18" charset="0"/>
                <a:ea typeface="Calibri"/>
                <a:cs typeface="Times New Roman" pitchFamily="18" charset="0"/>
              </a:rPr>
              <a:t>животные становятся бездомными?!</a:t>
            </a:r>
            <a:br>
              <a:rPr lang="ru-RU" sz="1200" b="1" dirty="0">
                <a:latin typeface="Times New Roman" pitchFamily="18" charset="0"/>
                <a:ea typeface="Calibri"/>
                <a:cs typeface="Times New Roman" pitchFamily="18" charset="0"/>
              </a:rPr>
            </a:br>
            <a:r>
              <a:rPr lang="ru-RU" sz="1200" b="1" dirty="0">
                <a:latin typeface="Times New Roman" pitchFamily="18" charset="0"/>
                <a:ea typeface="Calibri"/>
                <a:cs typeface="Times New Roman" pitchFamily="18" charset="0"/>
              </a:rPr>
              <a:t>В данный момент владельцы кошек или собак могут совершенно безнаказанно выбрасывать их на улицу. Подросший котенок, к которому потеряли интерес, щенок, неожиданно превратившийся в огромного пса, вот кто чаще всего становятся бездомными. </a:t>
            </a:r>
            <a:br>
              <a:rPr lang="ru-RU" sz="1200" b="1" dirty="0">
                <a:latin typeface="Times New Roman" pitchFamily="18" charset="0"/>
                <a:ea typeface="Calibri"/>
                <a:cs typeface="Times New Roman" pitchFamily="18" charset="0"/>
              </a:rPr>
            </a:br>
            <a:r>
              <a:rPr lang="ru-RU" sz="1200" b="1" dirty="0">
                <a:latin typeface="Times New Roman" pitchFamily="18" charset="0"/>
                <a:ea typeface="Calibri"/>
                <a:cs typeface="Times New Roman" pitchFamily="18" charset="0"/>
              </a:rPr>
              <a:t>23 марта 2011 года Федеральный Законопроект №458458-5 «Об ответственном обращении с животными» прошел первое чтение в Государственной Думе. </a:t>
            </a:r>
            <a:br>
              <a:rPr lang="ru-RU" sz="1200" b="1" dirty="0">
                <a:latin typeface="Times New Roman" pitchFamily="18" charset="0"/>
                <a:ea typeface="Calibri"/>
                <a:cs typeface="Times New Roman" pitchFamily="18" charset="0"/>
              </a:rPr>
            </a:br>
            <a:r>
              <a:rPr lang="ru-RU" sz="1200" b="1" dirty="0">
                <a:latin typeface="Times New Roman" pitchFamily="18" charset="0"/>
                <a:ea typeface="Calibri"/>
                <a:cs typeface="Times New Roman" pitchFamily="18" charset="0"/>
              </a:rPr>
              <a:t>Но теперь из закона, который должен защищать животных, хотят сделать живодерский! Закрепляющий на федеральном уровне уничтожение собак и кошек в качестве основного способа регулирования численности животных, оставшихся без человеческой опеки.</a:t>
            </a:r>
            <a:br>
              <a:rPr lang="ru-RU" sz="1200" b="1" dirty="0">
                <a:latin typeface="Times New Roman" pitchFamily="18" charset="0"/>
                <a:ea typeface="Calibri"/>
                <a:cs typeface="Times New Roman" pitchFamily="18" charset="0"/>
              </a:rPr>
            </a:br>
            <a:r>
              <a:rPr lang="ru-RU" sz="1200" b="1" dirty="0">
                <a:latin typeface="Times New Roman" pitchFamily="18" charset="0"/>
                <a:ea typeface="Calibri"/>
                <a:cs typeface="Times New Roman" pitchFamily="18" charset="0"/>
              </a:rPr>
              <a:t/>
            </a:r>
            <a:br>
              <a:rPr lang="ru-RU" sz="1200" b="1" dirty="0">
                <a:latin typeface="Times New Roman" pitchFamily="18" charset="0"/>
                <a:ea typeface="Calibri"/>
                <a:cs typeface="Times New Roman" pitchFamily="18" charset="0"/>
              </a:rPr>
            </a:br>
            <a:r>
              <a:rPr lang="ru-RU" sz="1200" b="1" dirty="0">
                <a:latin typeface="Times New Roman" pitchFamily="18" charset="0"/>
                <a:ea typeface="Calibri"/>
                <a:cs typeface="Times New Roman" pitchFamily="18" charset="0"/>
              </a:rPr>
              <a:t>К работе над законопроектом привлечены оборотни </a:t>
            </a:r>
            <a:r>
              <a:rPr lang="ru-RU" sz="1200" b="1" dirty="0" err="1">
                <a:latin typeface="Times New Roman" pitchFamily="18" charset="0"/>
                <a:ea typeface="Calibri"/>
                <a:cs typeface="Times New Roman" pitchFamily="18" charset="0"/>
              </a:rPr>
              <a:t>зоозащиты</a:t>
            </a:r>
            <a:r>
              <a:rPr lang="ru-RU" sz="1200" b="1" dirty="0">
                <a:latin typeface="Times New Roman" pitchFamily="18" charset="0"/>
                <a:ea typeface="Calibri"/>
                <a:cs typeface="Times New Roman" pitchFamily="18" charset="0"/>
              </a:rPr>
              <a:t>, выступающие ЗА УНИЧТОЖЕНИЕ животных и сочувствующие живодерам-</a:t>
            </a:r>
            <a:r>
              <a:rPr lang="ru-RU" sz="1200" b="1" dirty="0" err="1">
                <a:latin typeface="Times New Roman" pitchFamily="18" charset="0"/>
                <a:ea typeface="Calibri"/>
                <a:cs typeface="Times New Roman" pitchFamily="18" charset="0"/>
              </a:rPr>
              <a:t>догхантерам</a:t>
            </a:r>
            <a:r>
              <a:rPr lang="ru-RU" sz="1200" b="1" dirty="0">
                <a:latin typeface="Times New Roman" pitchFamily="18" charset="0"/>
                <a:ea typeface="Calibri"/>
                <a:cs typeface="Times New Roman" pitchFamily="18" charset="0"/>
              </a:rPr>
              <a:t>!</a:t>
            </a:r>
            <a:br>
              <a:rPr lang="ru-RU" sz="1200" b="1" dirty="0">
                <a:latin typeface="Times New Roman" pitchFamily="18" charset="0"/>
                <a:ea typeface="Calibri"/>
                <a:cs typeface="Times New Roman" pitchFamily="18" charset="0"/>
              </a:rPr>
            </a:br>
            <a:r>
              <a:rPr lang="ru-RU" sz="1200" b="1" dirty="0">
                <a:latin typeface="Times New Roman" pitchFamily="18" charset="0"/>
                <a:ea typeface="Calibri"/>
                <a:cs typeface="Times New Roman" pitchFamily="18" charset="0"/>
              </a:rPr>
              <a:t/>
            </a:r>
            <a:br>
              <a:rPr lang="ru-RU" sz="1200" b="1" dirty="0">
                <a:latin typeface="Times New Roman" pitchFamily="18" charset="0"/>
                <a:ea typeface="Calibri"/>
                <a:cs typeface="Times New Roman" pitchFamily="18" charset="0"/>
              </a:rPr>
            </a:br>
            <a:r>
              <a:rPr lang="ru-RU" sz="1200" b="1" dirty="0">
                <a:latin typeface="Times New Roman" pitchFamily="18" charset="0"/>
                <a:ea typeface="Calibri"/>
                <a:cs typeface="Times New Roman" pitchFamily="18" charset="0"/>
              </a:rPr>
              <a:t>«Требуем закон, который защищает, а не убивает!»</a:t>
            </a:r>
            <a:r>
              <a:rPr lang="ru-RU" sz="1200" dirty="0">
                <a:latin typeface="Times New Roman" pitchFamily="18" charset="0"/>
                <a:ea typeface="Calibri"/>
                <a:cs typeface="Times New Roman" pitchFamily="18" charset="0"/>
              </a:rPr>
              <a:t/>
            </a:r>
            <a:br>
              <a:rPr lang="ru-RU" sz="1200" dirty="0">
                <a:latin typeface="Times New Roman" pitchFamily="18" charset="0"/>
                <a:ea typeface="Calibri"/>
                <a:cs typeface="Times New Roman" pitchFamily="18" charset="0"/>
              </a:rPr>
            </a:br>
            <a:r>
              <a:rPr lang="ru-RU" sz="1200" dirty="0">
                <a:latin typeface="Times New Roman" pitchFamily="18" charset="0"/>
                <a:ea typeface="Calibri"/>
                <a:cs typeface="Times New Roman" pitchFamily="18" charset="0"/>
              </a:rPr>
              <a:t/>
            </a:r>
            <a:br>
              <a:rPr lang="ru-RU" sz="1200" dirty="0">
                <a:latin typeface="Times New Roman" pitchFamily="18" charset="0"/>
                <a:ea typeface="Calibri"/>
                <a:cs typeface="Times New Roman" pitchFamily="18" charset="0"/>
              </a:rPr>
            </a:br>
            <a:r>
              <a:rPr lang="ru-RU" sz="1200" b="1" i="1" dirty="0">
                <a:latin typeface="Times New Roman" pitchFamily="18" charset="0"/>
                <a:ea typeface="Calibri"/>
                <a:cs typeface="Times New Roman" pitchFamily="18" charset="0"/>
              </a:rPr>
              <a:t>Если Вы хотите видеть нашу страну цивилизованной в вопросе решения проблемы бездомных животных, подпишите петицию, ссылку Вы можете найти на нашей сайте Зоохелп33 в разделе НОВОСТИ (</a:t>
            </a:r>
            <a:r>
              <a:rPr lang="ru-RU" sz="1200" b="1" i="1" u="sng" dirty="0">
                <a:solidFill>
                  <a:srgbClr val="0000FF"/>
                </a:solidFill>
                <a:latin typeface="Times New Roman" pitchFamily="18" charset="0"/>
                <a:ea typeface="Calibri"/>
                <a:cs typeface="Times New Roman" pitchFamily="18" charset="0"/>
                <a:hlinkClick r:id="rId3"/>
              </a:rPr>
              <a:t>http://www.zoohelp33</a:t>
            </a:r>
            <a:r>
              <a:rPr lang="ru-RU" sz="1200" b="1" i="1" dirty="0">
                <a:latin typeface="Times New Roman" pitchFamily="18" charset="0"/>
                <a:ea typeface="Calibri"/>
                <a:cs typeface="Times New Roman" pitchFamily="18" charset="0"/>
              </a:rPr>
              <a:t> )</a:t>
            </a:r>
            <a:endParaRPr lang="ru-RU" sz="1200" dirty="0"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1528339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22</Words>
  <Application>Microsoft Office PowerPoint</Application>
  <PresentationFormat>Экран (4:3)</PresentationFormat>
  <Paragraphs>3</Paragraphs>
  <Slides>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2" baseType="lpstr">
      <vt:lpstr>Тема Office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Аня</dc:creator>
  <cp:lastModifiedBy>Аня</cp:lastModifiedBy>
  <cp:revision>4</cp:revision>
  <cp:lastPrinted>2013-04-05T07:16:01Z</cp:lastPrinted>
  <dcterms:created xsi:type="dcterms:W3CDTF">2013-04-05T06:57:45Z</dcterms:created>
  <dcterms:modified xsi:type="dcterms:W3CDTF">2013-04-05T07:16:30Z</dcterms:modified>
</cp:coreProperties>
</file>